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60" autoAdjust="0"/>
  </p:normalViewPr>
  <p:slideViewPr>
    <p:cSldViewPr>
      <p:cViewPr varScale="1">
        <p:scale>
          <a:sx n="108" d="100"/>
          <a:sy n="108" d="100"/>
        </p:scale>
        <p:origin x="142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296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3967EE-1576-4335-97C4-4C048388B5EB}" type="datetimeFigureOut">
              <a:rPr lang="de-DE" smtClean="0"/>
              <a:t>25.08.2021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0A9841-60A6-429B-B404-C71BAE2D44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02299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A9841-60A6-429B-B404-C71BAE2D4442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68812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1150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Untertitel 7"/>
          <p:cNvSpPr txBox="1">
            <a:spLocks/>
          </p:cNvSpPr>
          <p:nvPr userDrawn="1"/>
        </p:nvSpPr>
        <p:spPr>
          <a:xfrm>
            <a:off x="488966" y="5949280"/>
            <a:ext cx="820891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de-DE" sz="1200" dirty="0" smtClean="0">
                <a:latin typeface="Calibri" pitchFamily="34" charset="0"/>
                <a:cs typeface="Arial" panose="020B0604020202020204" pitchFamily="34" charset="0"/>
              </a:rPr>
              <a:t>Dieses Projekt wird/wurde kofinanziert von der Europäischen Union aus dem Europäischen Fonds für regionale Entwicklung.</a:t>
            </a:r>
          </a:p>
          <a:p>
            <a:pPr marL="0" indent="0" algn="ctr">
              <a:buNone/>
            </a:pPr>
            <a:r>
              <a:rPr lang="de-DE" sz="1200" dirty="0" smtClean="0">
                <a:latin typeface="Calibri" pitchFamily="34" charset="0"/>
                <a:cs typeface="Arial" panose="020B0604020202020204" pitchFamily="34" charset="0"/>
              </a:rPr>
              <a:t>Operationelles Programm Mecklenburg-Vorpommern 2014-2020 - </a:t>
            </a:r>
            <a:r>
              <a:rPr lang="de-DE" sz="1200" b="1" dirty="0" smtClean="0"/>
              <a:t>Investitionen in Wachstum und Beschäftigung</a:t>
            </a:r>
            <a:endParaRPr lang="de-DE" sz="1200" b="1" dirty="0">
              <a:latin typeface="Calibri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1520" y="188640"/>
            <a:ext cx="5040560" cy="1474552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804248" y="434824"/>
            <a:ext cx="1968423" cy="98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711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idx="4294967295"/>
          </p:nvPr>
        </p:nvSpPr>
        <p:spPr>
          <a:xfrm>
            <a:off x="755576" y="2204864"/>
            <a:ext cx="7772400" cy="68897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de-DE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de-DE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Bezeichnung des Vorhabens und weitere Angaben</a:t>
            </a:r>
            <a:r>
              <a:rPr lang="de-DE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  <a:endParaRPr lang="de-DE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59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Bildschirmpräsentation (4:3)</PresentationFormat>
  <Paragraphs>2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4" baseType="lpstr">
      <vt:lpstr>Arial</vt:lpstr>
      <vt:lpstr>Calibri</vt:lpstr>
      <vt:lpstr>Larissa</vt:lpstr>
      <vt:lpstr>[Bezeichnung des Vorhabens und weitere Angaben]</vt:lpstr>
    </vt:vector>
  </TitlesOfParts>
  <Company>Landesverwaltung M-V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Ministerium für Wirtschaft, Arbeit und Gesundheit Mecklenburg-Vorpommern</dc:creator>
  <cp:lastModifiedBy>kmueller</cp:lastModifiedBy>
  <cp:revision>42</cp:revision>
  <dcterms:created xsi:type="dcterms:W3CDTF">2015-06-30T08:44:33Z</dcterms:created>
  <dcterms:modified xsi:type="dcterms:W3CDTF">2021-08-25T15:04:19Z</dcterms:modified>
</cp:coreProperties>
</file>